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Amatic SC"/>
      <p:regular r:id="rId12"/>
      <p:bold r:id="rId13"/>
    </p:embeddedFont>
    <p:embeddedFont>
      <p:font typeface="Source Code Pro"/>
      <p:regular r:id="rId14"/>
      <p:bold r:id="rId15"/>
      <p:italic r:id="rId16"/>
      <p:boldItalic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maticSC-bold.fntdata"/><Relationship Id="rId12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SourceCodePro-bold.fntdata"/><Relationship Id="rId14" Type="http://schemas.openxmlformats.org/officeDocument/2006/relationships/font" Target="fonts/SourceCodePro-regular.fntdata"/><Relationship Id="rId17" Type="http://schemas.openxmlformats.org/officeDocument/2006/relationships/font" Target="fonts/SourceCodePro-boldItalic.fntdata"/><Relationship Id="rId16" Type="http://schemas.openxmlformats.org/officeDocument/2006/relationships/font" Target="fonts/SourceCodePr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c6f59039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c6f5903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59039d_0_2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59039d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59039d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59039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67c0754da856705c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67c0754da856705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59039d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59039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59039d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59039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15.jpg"/><Relationship Id="rId10" Type="http://schemas.openxmlformats.org/officeDocument/2006/relationships/image" Target="../media/image13.jpg"/><Relationship Id="rId9" Type="http://schemas.openxmlformats.org/officeDocument/2006/relationships/image" Target="../media/image4.jpg"/><Relationship Id="rId5" Type="http://schemas.openxmlformats.org/officeDocument/2006/relationships/image" Target="../media/image12.jpg"/><Relationship Id="rId6" Type="http://schemas.openxmlformats.org/officeDocument/2006/relationships/image" Target="../media/image3.jpg"/><Relationship Id="rId7" Type="http://schemas.openxmlformats.org/officeDocument/2006/relationships/image" Target="../media/image11.jpg"/><Relationship Id="rId8" Type="http://schemas.openxmlformats.org/officeDocument/2006/relationships/image" Target="../media/image1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2.jpg"/><Relationship Id="rId5" Type="http://schemas.openxmlformats.org/officeDocument/2006/relationships/image" Target="../media/image9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</a:t>
            </a:r>
            <a:r>
              <a:rPr lang="en"/>
              <a:t>I've Learnt Living In Luxembourg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</a:t>
            </a:r>
            <a:r>
              <a:rPr lang="en"/>
              <a:t>cting on the last 5 months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15114" r="15107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57200" y="3985500"/>
            <a:ext cx="4522800" cy="700800"/>
          </a:xfrm>
          <a:prstGeom prst="rect">
            <a:avLst/>
          </a:prstGeom>
          <a:solidFill>
            <a:schemeClr val="lt2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Old Town, View from the City Centre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2747680" y="914150"/>
            <a:ext cx="2059200" cy="34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Food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22024" l="0" r="0" t="29011"/>
          <a:stretch/>
        </p:blipFill>
        <p:spPr>
          <a:xfrm>
            <a:off x="-11014" y="-11601"/>
            <a:ext cx="2894279" cy="29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10033" l="0" r="0" t="35018"/>
          <a:stretch/>
        </p:blipFill>
        <p:spPr>
          <a:xfrm>
            <a:off x="2864249" y="11"/>
            <a:ext cx="2059127" cy="2327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 rotWithShape="1">
          <a:blip r:embed="rId5">
            <a:alphaModFix/>
          </a:blip>
          <a:srcRect b="13577" l="0" r="0" t="20861"/>
          <a:stretch/>
        </p:blipFill>
        <p:spPr>
          <a:xfrm>
            <a:off x="4684329" y="-11612"/>
            <a:ext cx="2160861" cy="2914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6">
            <a:alphaModFix/>
          </a:blip>
          <a:srcRect b="0" l="0" r="9502" t="25700"/>
          <a:stretch/>
        </p:blipFill>
        <p:spPr>
          <a:xfrm>
            <a:off x="1923742" y="2900470"/>
            <a:ext cx="2059141" cy="22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7">
            <a:alphaModFix/>
          </a:blip>
          <a:srcRect b="19270" l="0" r="0" t="11929"/>
          <a:stretch/>
        </p:blipFill>
        <p:spPr>
          <a:xfrm>
            <a:off x="0" y="2240358"/>
            <a:ext cx="2059127" cy="2914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8">
            <a:alphaModFix/>
          </a:blip>
          <a:srcRect b="0" l="9007" r="26472" t="0"/>
          <a:stretch/>
        </p:blipFill>
        <p:spPr>
          <a:xfrm>
            <a:off x="5906914" y="2707341"/>
            <a:ext cx="3248099" cy="2447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34164" y="-11589"/>
            <a:ext cx="2320851" cy="309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10">
            <a:alphaModFix/>
          </a:blip>
          <a:srcRect b="24424" l="0" r="0" t="23882"/>
          <a:stretch/>
        </p:blipFill>
        <p:spPr>
          <a:xfrm>
            <a:off x="3794225" y="2900476"/>
            <a:ext cx="2452783" cy="2254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Culture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228675"/>
            <a:ext cx="56328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Old Town - Wow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City - Normal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Rest - Countryside 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French Hybrid Culture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Business Focused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Cautious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Private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Working Life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875" y="0"/>
            <a:ext cx="2505150" cy="33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7136" y="3343828"/>
            <a:ext cx="2397450" cy="179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4575" y="3343825"/>
            <a:ext cx="3199426" cy="179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87025" y="0"/>
            <a:ext cx="2656975" cy="33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8775" y="1599575"/>
            <a:ext cx="4725225" cy="354392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292850"/>
            <a:ext cx="42603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People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but diverse population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French are </a:t>
            </a:r>
            <a:r>
              <a:rPr lang="en"/>
              <a:t>French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Portuguese are cool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Fake </a:t>
            </a:r>
            <a:r>
              <a:rPr lang="en"/>
              <a:t>Internationalism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Actual Luxembourgish are: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Rare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Weird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Oddly Patriotic/Ent</a:t>
            </a:r>
            <a:r>
              <a:rPr lang="en"/>
              <a:t>itled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Either Welcoming or Xenophobic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Open Mic</a:t>
            </a:r>
            <a:endParaRPr/>
          </a:p>
        </p:txBody>
      </p:sp>
      <p:sp>
        <p:nvSpPr>
          <p:cNvPr id="99" name="Google Shape;99;p18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0" l="47143" r="0" t="0"/>
          <a:stretch/>
        </p:blipFill>
        <p:spPr>
          <a:xfrm>
            <a:off x="4310699" y="0"/>
            <a:ext cx="483330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